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71" autoAdjust="0"/>
    <p:restoredTop sz="94660"/>
  </p:normalViewPr>
  <p:slideViewPr>
    <p:cSldViewPr>
      <p:cViewPr varScale="1">
        <p:scale>
          <a:sx n="48" d="100"/>
          <a:sy n="48" d="100"/>
        </p:scale>
        <p:origin x="-108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6011" y="2357430"/>
            <a:ext cx="8107989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по татарскому языку обучающихся 4 классов </a:t>
            </a:r>
          </a:p>
          <a:p>
            <a:pPr algn="ctr"/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6" y="5786454"/>
            <a:ext cx="461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 тестирования: 27.10.2016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1285860"/>
            <a:ext cx="5454698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Низкие результаты: 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СОШ №8 – 37 %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ООШ №1 – 41%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6011" y="2357430"/>
            <a:ext cx="8107989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по татарскому языку обучающихся 6 классов </a:t>
            </a:r>
          </a:p>
          <a:p>
            <a:pPr algn="ctr"/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6" y="5786454"/>
            <a:ext cx="461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 тестирования: 27.10.2016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690913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классов 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809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778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96 %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714356"/>
            <a:ext cx="5957144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21 код – 74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22 код – 155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23 код – 547 учащихся 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24 код  - 2 учащихся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6" y="500042"/>
          <a:ext cx="7786743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048"/>
                <a:gridCol w="3942114"/>
                <a:gridCol w="25955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процент выполнения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ервичный балл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59,7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59,14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428604"/>
            <a:ext cx="692948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Общий 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процент выполнения: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47,39%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Общий 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первичный балл: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357166"/>
            <a:ext cx="5019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по образовательным учреждениям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1538" y="928670"/>
          <a:ext cx="7715303" cy="5635000"/>
        </p:xfrm>
        <a:graphic>
          <a:graphicData uri="http://schemas.openxmlformats.org/drawingml/2006/table">
            <a:tbl>
              <a:tblPr/>
              <a:tblGrid>
                <a:gridCol w="812284"/>
                <a:gridCol w="2684654"/>
                <a:gridCol w="884379"/>
                <a:gridCol w="884379"/>
                <a:gridCol w="884379"/>
                <a:gridCol w="782614"/>
                <a:gridCol w="782614"/>
              </a:tblGrid>
              <a:tr h="8686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ШКОЛЫ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Средний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процент выполнения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0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21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22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23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24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итого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ООШ №1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№10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Гимназия №11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00" y="303468"/>
          <a:ext cx="7858178" cy="6528196"/>
        </p:xfrm>
        <a:graphic>
          <a:graphicData uri="http://schemas.openxmlformats.org/drawingml/2006/table">
            <a:tbl>
              <a:tblPr/>
              <a:tblGrid>
                <a:gridCol w="770168"/>
                <a:gridCol w="2806787"/>
                <a:gridCol w="923927"/>
                <a:gridCol w="924612"/>
                <a:gridCol w="924612"/>
                <a:gridCol w="689855"/>
                <a:gridCol w="818217"/>
              </a:tblGrid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Лицей №12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СОШ №13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Каркалинская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25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Ново-Сережкинская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Calibri"/>
                          <a:cs typeface="Times New Roman"/>
                        </a:rPr>
                        <a:t>    17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Сугушлинская ООШ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Тимяшевская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25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Старокувакская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25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Старо-Иштирякская ООШ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785794"/>
          <a:ext cx="7715303" cy="5476568"/>
        </p:xfrm>
        <a:graphic>
          <a:graphicData uri="http://schemas.openxmlformats.org/drawingml/2006/table">
            <a:tbl>
              <a:tblPr/>
              <a:tblGrid>
                <a:gridCol w="756165"/>
                <a:gridCol w="2755755"/>
                <a:gridCol w="907128"/>
                <a:gridCol w="907801"/>
                <a:gridCol w="907801"/>
                <a:gridCol w="677312"/>
                <a:gridCol w="803341"/>
              </a:tblGrid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Зеленорощинская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2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Шугуровская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Зай-Каратайская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758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Урмышлинская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Старописьмянская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Нижнечершилинская СОШ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88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Федотовская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714356"/>
            <a:ext cx="788491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Лучшие результаты: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Сарабикуловская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ООШ – 70 %</a:t>
            </a: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Куакбашская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ООШ – 73 %</a:t>
            </a: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690913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4 классов 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lang="en-US" sz="36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770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97 %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14290"/>
            <a:ext cx="778674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Низкие результаты: </a:t>
            </a:r>
          </a:p>
          <a:p>
            <a:pPr algn="ctr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Ново-Сережкинская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ООШ – 25 %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Каркалинская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ООШ – 28%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СОШ №8 – 31 %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ООШ №1 – 35 %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Старописьмянская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ООШ – 35 %</a:t>
            </a:r>
          </a:p>
          <a:p>
            <a:pPr>
              <a:buFontTx/>
              <a:buChar char="-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Зеленорощинская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СОШ – 38 %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6011" y="2357430"/>
            <a:ext cx="8107989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по татарскому языку обучающихся 8 классов </a:t>
            </a:r>
          </a:p>
          <a:p>
            <a:pPr algn="ctr"/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6" y="5786454"/>
            <a:ext cx="461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 тестирования: 27.10.2016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690913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8 классов 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869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839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97 %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714356"/>
            <a:ext cx="5957144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21 код – 85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22 код – 185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23 код – 565 учащихся 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24 код  - 4 учащихся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6" y="500042"/>
          <a:ext cx="7786743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048"/>
                <a:gridCol w="3942114"/>
                <a:gridCol w="25955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процент выполнения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ервичный балл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54,33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66,68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68,55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428604"/>
            <a:ext cx="692948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Общий 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процент выполнения: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55,89%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Общий 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первичный балл: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357166"/>
            <a:ext cx="5019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по образовательным учреждениям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1538" y="928670"/>
          <a:ext cx="7715303" cy="5527070"/>
        </p:xfrm>
        <a:graphic>
          <a:graphicData uri="http://schemas.openxmlformats.org/drawingml/2006/table">
            <a:tbl>
              <a:tblPr/>
              <a:tblGrid>
                <a:gridCol w="812284"/>
                <a:gridCol w="2684654"/>
                <a:gridCol w="884379"/>
                <a:gridCol w="884379"/>
                <a:gridCol w="884379"/>
                <a:gridCol w="782614"/>
                <a:gridCol w="782614"/>
              </a:tblGrid>
              <a:tr h="8686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ШКОЛЫ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Средний процент выполнения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0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21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22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23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24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итого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ООШ №1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№10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Гимназия №11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00" y="303468"/>
          <a:ext cx="7858178" cy="6451092"/>
        </p:xfrm>
        <a:graphic>
          <a:graphicData uri="http://schemas.openxmlformats.org/drawingml/2006/table">
            <a:tbl>
              <a:tblPr/>
              <a:tblGrid>
                <a:gridCol w="770168"/>
                <a:gridCol w="2806787"/>
                <a:gridCol w="923927"/>
                <a:gridCol w="924612"/>
                <a:gridCol w="924612"/>
                <a:gridCol w="689855"/>
                <a:gridCol w="818217"/>
              </a:tblGrid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Лицей №12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СОШ №13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Каркалинская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95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Ново-Сережкинская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Calibri"/>
                          <a:cs typeface="Times New Roman"/>
                        </a:rPr>
                        <a:t>    17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Сугушлинская ООШ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Тимяшевская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95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Старокувакская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95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Старо-Иштирякская ООШ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99386"/>
          <a:ext cx="7715303" cy="6056588"/>
        </p:xfrm>
        <a:graphic>
          <a:graphicData uri="http://schemas.openxmlformats.org/drawingml/2006/table">
            <a:tbl>
              <a:tblPr/>
              <a:tblGrid>
                <a:gridCol w="756165"/>
                <a:gridCol w="2755755"/>
                <a:gridCol w="907128"/>
                <a:gridCol w="907801"/>
                <a:gridCol w="907801"/>
                <a:gridCol w="677312"/>
                <a:gridCol w="803341"/>
              </a:tblGrid>
              <a:tr h="702027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Зеленорощинская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3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Шугуровская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309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Урдалинская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27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Зай-Каратайская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309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462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Урмышлинская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27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Старописьмянская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27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Нижнечершилинская СОШ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27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38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Федотовская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714356"/>
            <a:ext cx="6821419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Лучшие результаты: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Тимяшевская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СОШ – 70 %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 СОШ №7  – 71 %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Лицей №12 – 74 %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Урмышлинская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ООШ – 74 %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СОШ №5 – 75 %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СОШ № 2 – 76%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СОШ №6 – 79 %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Ивановская ООШ – 80 %</a:t>
            </a:r>
          </a:p>
          <a:p>
            <a:pPr algn="ctr"/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714356"/>
            <a:ext cx="5957144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21 код – 95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22 код – 133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23 код – 535 учащихся 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24 код  - 7 учащихся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571480"/>
            <a:ext cx="7888506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Низкие результаты: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Ново-Сережкинская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ООШ – 34 %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85852" y="142852"/>
          <a:ext cx="750099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0495"/>
                <a:gridCol w="37504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процент выполнения по трем классам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59,84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62,35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58,05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36,33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4414" y="4714884"/>
            <a:ext cx="7727115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Итоговый средний процент выполнения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54,14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2428868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6" y="500042"/>
          <a:ext cx="7786743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048"/>
                <a:gridCol w="3942114"/>
                <a:gridCol w="25955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процент выполнения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ервичный балл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61,25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59,85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428604"/>
            <a:ext cx="692948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Общий 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процент выполнения: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59,15%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Общий 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первичный балл: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357166"/>
            <a:ext cx="5019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по образовательным учреждениям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1538" y="928670"/>
          <a:ext cx="7715303" cy="5527070"/>
        </p:xfrm>
        <a:graphic>
          <a:graphicData uri="http://schemas.openxmlformats.org/drawingml/2006/table">
            <a:tbl>
              <a:tblPr/>
              <a:tblGrid>
                <a:gridCol w="812284"/>
                <a:gridCol w="2684654"/>
                <a:gridCol w="884379"/>
                <a:gridCol w="884379"/>
                <a:gridCol w="884379"/>
                <a:gridCol w="782614"/>
                <a:gridCol w="782614"/>
              </a:tblGrid>
              <a:tr h="8686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ШКОЛЫ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Средний процент выполнения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0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21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22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23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24 код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итого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ООШ №1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№6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СОШ №10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3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Гимназия №11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2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5" marR="5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00" y="303468"/>
          <a:ext cx="7858178" cy="6528196"/>
        </p:xfrm>
        <a:graphic>
          <a:graphicData uri="http://schemas.openxmlformats.org/drawingml/2006/table">
            <a:tbl>
              <a:tblPr/>
              <a:tblGrid>
                <a:gridCol w="770168"/>
                <a:gridCol w="2806787"/>
                <a:gridCol w="923927"/>
                <a:gridCol w="924612"/>
                <a:gridCol w="924612"/>
                <a:gridCol w="689855"/>
                <a:gridCol w="818217"/>
              </a:tblGrid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Лицей №12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СОШ №13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Каркалинская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25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Ново-Сережкинская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Calibri"/>
                          <a:cs typeface="Times New Roman"/>
                        </a:rPr>
                        <a:t>    17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err="1"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Сугушлинская ООШ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0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Тимяшевская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25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Старокувакская СОШ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25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Старо-Иштирякская ООШ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99386"/>
          <a:ext cx="7715303" cy="6749112"/>
        </p:xfrm>
        <a:graphic>
          <a:graphicData uri="http://schemas.openxmlformats.org/drawingml/2006/table">
            <a:tbl>
              <a:tblPr/>
              <a:tblGrid>
                <a:gridCol w="756165"/>
                <a:gridCol w="2755755"/>
                <a:gridCol w="907128"/>
                <a:gridCol w="907801"/>
                <a:gridCol w="907801"/>
                <a:gridCol w="677312"/>
                <a:gridCol w="803341"/>
              </a:tblGrid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Зеленорощинская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2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Шугуровская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Новочершилинская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нач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 школа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Урдалинская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Зай-Каратайская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758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Урмышлинская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Старописьмянская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Нижнечершилинская СОШ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88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Федотовская ООШ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4" marR="575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714356"/>
            <a:ext cx="7756675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Лучшие результаты: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Урдалинская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ООШ – 70 %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Тимяшевская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СОШ – 76 %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Сарабикуловская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ООШ – 77 %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Урмышлинская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ООШ – 86 %</a:t>
            </a: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100</TotalTime>
  <Words>1284</Words>
  <PresentationFormat>Экран (4:3)</PresentationFormat>
  <Paragraphs>870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15</cp:revision>
  <dcterms:modified xsi:type="dcterms:W3CDTF">2017-01-27T08:41:04Z</dcterms:modified>
</cp:coreProperties>
</file>